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0B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90" autoAdjust="0"/>
    <p:restoredTop sz="94708" autoAdjust="0"/>
  </p:normalViewPr>
  <p:slideViewPr>
    <p:cSldViewPr>
      <p:cViewPr>
        <p:scale>
          <a:sx n="65" d="100"/>
          <a:sy n="65" d="100"/>
        </p:scale>
        <p:origin x="-1939" y="-6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ur garden 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7169" y="0"/>
            <a:ext cx="119634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066800" y="0"/>
            <a:ext cx="82296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itle 5"/>
          <p:cNvSpPr txBox="1">
            <a:spLocks/>
          </p:cNvSpPr>
          <p:nvPr userDrawn="1"/>
        </p:nvSpPr>
        <p:spPr>
          <a:xfrm>
            <a:off x="-914400" y="152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AA90B-3DFD-46DF-B0C0-D7AED0E5BFF3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3"/>
          </p:nvPr>
        </p:nvSpPr>
        <p:spPr>
          <a:xfrm>
            <a:off x="609600" y="3733800"/>
            <a:ext cx="5638800" cy="914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24" name="Rectangle 1023"/>
          <p:cNvSpPr/>
          <p:nvPr userDrawn="1"/>
        </p:nvSpPr>
        <p:spPr>
          <a:xfrm>
            <a:off x="-797169" y="0"/>
            <a:ext cx="11963400" cy="6858000"/>
          </a:xfrm>
          <a:custGeom>
            <a:avLst/>
            <a:gdLst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281354 w 914400"/>
              <a:gd name="connsiteY3" fmla="*/ 691662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410308 w 914400"/>
              <a:gd name="connsiteY3" fmla="*/ 515816 h 914400"/>
              <a:gd name="connsiteX4" fmla="*/ 0 w 914400"/>
              <a:gd name="connsiteY4" fmla="*/ 0 h 914400"/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445477 w 914400"/>
              <a:gd name="connsiteY3" fmla="*/ 480647 h 914400"/>
              <a:gd name="connsiteX4" fmla="*/ 0 w 91440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914400">
                <a:moveTo>
                  <a:pt x="0" y="0"/>
                </a:moveTo>
                <a:lnTo>
                  <a:pt x="914400" y="0"/>
                </a:lnTo>
                <a:lnTo>
                  <a:pt x="914400" y="914400"/>
                </a:lnTo>
                <a:lnTo>
                  <a:pt x="445477" y="4806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072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Our garden 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0"/>
            <a:ext cx="12344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38" y="228600"/>
            <a:ext cx="82296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743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AA90B-3DFD-46DF-B0C0-D7AED0E5BFF3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C464D-94B5-4F19-A68D-ADFE6D913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77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2743200"/>
            <a:ext cx="8229600" cy="1143000"/>
          </a:xfr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50000"/>
                </a:schemeClr>
              </a:gs>
            </a:gsLst>
          </a:gradFill>
        </p:spPr>
        <p:style>
          <a:lnRef idx="0">
            <a:schemeClr val="accent3"/>
          </a:lnRef>
          <a:fillRef idx="1002">
            <a:schemeClr val="dk1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Script MT Bold" pitchFamily="66" charset="0"/>
              </a:rPr>
              <a:t>Green Bean Mobile Cafe</a:t>
            </a:r>
            <a:endParaRPr lang="en-US" dirty="0">
              <a:solidFill>
                <a:schemeClr val="bg2">
                  <a:lumMod val="10000"/>
                </a:schemeClr>
              </a:solidFill>
              <a:latin typeface="Script MT Bold" pitchFamily="66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53" b="89573" l="4297" r="99805">
                        <a14:foregroundMark x1="18750" y1="35782" x2="51758" y2="229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523" y="533400"/>
            <a:ext cx="6471583" cy="5334000"/>
          </a:xfrm>
          <a:prstGeom prst="rect">
            <a:avLst/>
          </a:prstGeom>
          <a:effectLst>
            <a:glow rad="228600">
              <a:schemeClr val="accent3">
                <a:lumMod val="50000"/>
                <a:alpha val="40000"/>
              </a:schemeClr>
            </a:glow>
            <a:reflection stA="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1604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57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</TotalTime>
  <Words>4</Words>
  <Application>Microsoft Office PowerPoint</Application>
  <PresentationFormat>On-screen Show (4:3)</PresentationFormat>
  <Paragraphs>1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Green Bean Mobile Cafe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Bean Mobile Cafe</dc:title>
  <dc:creator>Huawei-Laptop</dc:creator>
  <cp:lastModifiedBy>Huawei-Laptop</cp:lastModifiedBy>
  <cp:revision>7</cp:revision>
  <dcterms:created xsi:type="dcterms:W3CDTF">2025-03-15T12:41:30Z</dcterms:created>
  <dcterms:modified xsi:type="dcterms:W3CDTF">2025-03-15T13:55:12Z</dcterms:modified>
</cp:coreProperties>
</file>

<file path=docProps/thumbnail.jpeg>
</file>